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37" r:id="rId5"/>
  </p:sldMasterIdLst>
  <p:notesMasterIdLst>
    <p:notesMasterId r:id="rId13"/>
  </p:notesMasterIdLst>
  <p:sldIdLst>
    <p:sldId id="259" r:id="rId6"/>
    <p:sldId id="373" r:id="rId7"/>
    <p:sldId id="374" r:id="rId8"/>
    <p:sldId id="375" r:id="rId9"/>
    <p:sldId id="376" r:id="rId10"/>
    <p:sldId id="377" r:id="rId11"/>
    <p:sldId id="378" r:id="rId1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2E84DB-2166-498C-BA14-B7498F08C462}" v="25" dt="2025-09-16T13:25:05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3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i Saunders" userId="5c96819e-1fcb-41f0-94df-c4f8bb69ae1a" providerId="ADAL" clId="{E0DDEAC5-79F4-4A4A-9927-08ACFFD65409}"/>
    <pc:docChg chg="custSel addSld delSld modSld delMainMaster modMainMaster">
      <pc:chgData name="Debi Saunders" userId="5c96819e-1fcb-41f0-94df-c4f8bb69ae1a" providerId="ADAL" clId="{E0DDEAC5-79F4-4A4A-9927-08ACFFD65409}" dt="2025-09-16T13:44:46.601" v="2458" actId="20577"/>
      <pc:docMkLst>
        <pc:docMk/>
      </pc:docMkLst>
      <pc:sldChg chg="modSp add mod">
        <pc:chgData name="Debi Saunders" userId="5c96819e-1fcb-41f0-94df-c4f8bb69ae1a" providerId="ADAL" clId="{E0DDEAC5-79F4-4A4A-9927-08ACFFD65409}" dt="2025-09-12T14:36:16.585" v="1108" actId="255"/>
        <pc:sldMkLst>
          <pc:docMk/>
          <pc:sldMk cId="1662900603" sldId="259"/>
        </pc:sldMkLst>
        <pc:spChg chg="mod">
          <ac:chgData name="Debi Saunders" userId="5c96819e-1fcb-41f0-94df-c4f8bb69ae1a" providerId="ADAL" clId="{E0DDEAC5-79F4-4A4A-9927-08ACFFD65409}" dt="2025-09-12T14:36:16.585" v="1108" actId="255"/>
          <ac:spMkLst>
            <pc:docMk/>
            <pc:sldMk cId="1662900603" sldId="259"/>
            <ac:spMk id="2" creationId="{00000000-0000-0000-0000-000000000000}"/>
          </ac:spMkLst>
        </pc:spChg>
        <pc:spChg chg="mod">
          <ac:chgData name="Debi Saunders" userId="5c96819e-1fcb-41f0-94df-c4f8bb69ae1a" providerId="ADAL" clId="{E0DDEAC5-79F4-4A4A-9927-08ACFFD65409}" dt="2025-09-12T09:37:18.183" v="688" actId="20577"/>
          <ac:spMkLst>
            <pc:docMk/>
            <pc:sldMk cId="1662900603" sldId="259"/>
            <ac:spMk id="3" creationId="{00000000-0000-0000-0000-000000000000}"/>
          </ac:spMkLst>
        </pc:spChg>
      </pc:sldChg>
      <pc:sldChg chg="del">
        <pc:chgData name="Debi Saunders" userId="5c96819e-1fcb-41f0-94df-c4f8bb69ae1a" providerId="ADAL" clId="{E0DDEAC5-79F4-4A4A-9927-08ACFFD65409}" dt="2025-09-12T09:26:33.041" v="76" actId="47"/>
        <pc:sldMkLst>
          <pc:docMk/>
          <pc:sldMk cId="0" sldId="261"/>
        </pc:sldMkLst>
      </pc:sldChg>
      <pc:sldChg chg="modSp del mod">
        <pc:chgData name="Debi Saunders" userId="5c96819e-1fcb-41f0-94df-c4f8bb69ae1a" providerId="ADAL" clId="{E0DDEAC5-79F4-4A4A-9927-08ACFFD65409}" dt="2025-09-12T09:38:48.364" v="700" actId="47"/>
        <pc:sldMkLst>
          <pc:docMk/>
          <pc:sldMk cId="3144037869" sldId="276"/>
        </pc:sldMkLst>
      </pc:sldChg>
      <pc:sldChg chg="addSp delSp modSp add del mod chgLayout">
        <pc:chgData name="Debi Saunders" userId="5c96819e-1fcb-41f0-94df-c4f8bb69ae1a" providerId="ADAL" clId="{E0DDEAC5-79F4-4A4A-9927-08ACFFD65409}" dt="2025-09-12T09:41:28.097" v="727" actId="47"/>
        <pc:sldMkLst>
          <pc:docMk/>
          <pc:sldMk cId="2402848322" sldId="279"/>
        </pc:sldMkLst>
      </pc:sldChg>
      <pc:sldChg chg="addSp delSp modSp del mod">
        <pc:chgData name="Debi Saunders" userId="5c96819e-1fcb-41f0-94df-c4f8bb69ae1a" providerId="ADAL" clId="{E0DDEAC5-79F4-4A4A-9927-08ACFFD65409}" dt="2025-09-12T09:37:23.480" v="689" actId="47"/>
        <pc:sldMkLst>
          <pc:docMk/>
          <pc:sldMk cId="3854795539" sldId="368"/>
        </pc:sldMkLst>
      </pc:sldChg>
      <pc:sldChg chg="modSp new del mod">
        <pc:chgData name="Debi Saunders" userId="5c96819e-1fcb-41f0-94df-c4f8bb69ae1a" providerId="ADAL" clId="{E0DDEAC5-79F4-4A4A-9927-08ACFFD65409}" dt="2025-09-12T09:39:24.013" v="705" actId="47"/>
        <pc:sldMkLst>
          <pc:docMk/>
          <pc:sldMk cId="3534011920" sldId="369"/>
        </pc:sldMkLst>
      </pc:sldChg>
      <pc:sldChg chg="modSp new del mod">
        <pc:chgData name="Debi Saunders" userId="5c96819e-1fcb-41f0-94df-c4f8bb69ae1a" providerId="ADAL" clId="{E0DDEAC5-79F4-4A4A-9927-08ACFFD65409}" dt="2025-09-12T09:39:45.097" v="709" actId="47"/>
        <pc:sldMkLst>
          <pc:docMk/>
          <pc:sldMk cId="3393441915" sldId="370"/>
        </pc:sldMkLst>
      </pc:sldChg>
      <pc:sldChg chg="modSp add del mod">
        <pc:chgData name="Debi Saunders" userId="5c96819e-1fcb-41f0-94df-c4f8bb69ae1a" providerId="ADAL" clId="{E0DDEAC5-79F4-4A4A-9927-08ACFFD65409}" dt="2025-09-12T09:40:06.681" v="714" actId="47"/>
        <pc:sldMkLst>
          <pc:docMk/>
          <pc:sldMk cId="1931475696" sldId="371"/>
        </pc:sldMkLst>
      </pc:sldChg>
      <pc:sldChg chg="modSp add del mod">
        <pc:chgData name="Debi Saunders" userId="5c96819e-1fcb-41f0-94df-c4f8bb69ae1a" providerId="ADAL" clId="{E0DDEAC5-79F4-4A4A-9927-08ACFFD65409}" dt="2025-09-12T09:40:18.265" v="717" actId="47"/>
        <pc:sldMkLst>
          <pc:docMk/>
          <pc:sldMk cId="614108761" sldId="372"/>
        </pc:sldMkLst>
      </pc:sldChg>
      <pc:sldChg chg="add del">
        <pc:chgData name="Debi Saunders" userId="5c96819e-1fcb-41f0-94df-c4f8bb69ae1a" providerId="ADAL" clId="{E0DDEAC5-79F4-4A4A-9927-08ACFFD65409}" dt="2025-09-12T09:35:06.062" v="673" actId="47"/>
        <pc:sldMkLst>
          <pc:docMk/>
          <pc:sldMk cId="1885651888" sldId="373"/>
        </pc:sldMkLst>
      </pc:sldChg>
      <pc:sldChg chg="addSp modSp new mod">
        <pc:chgData name="Debi Saunders" userId="5c96819e-1fcb-41f0-94df-c4f8bb69ae1a" providerId="ADAL" clId="{E0DDEAC5-79F4-4A4A-9927-08ACFFD65409}" dt="2025-09-12T09:38:43.865" v="699" actId="14100"/>
        <pc:sldMkLst>
          <pc:docMk/>
          <pc:sldMk cId="2987982311" sldId="373"/>
        </pc:sldMkLst>
        <pc:spChg chg="mod">
          <ac:chgData name="Debi Saunders" userId="5c96819e-1fcb-41f0-94df-c4f8bb69ae1a" providerId="ADAL" clId="{E0DDEAC5-79F4-4A4A-9927-08ACFFD65409}" dt="2025-09-12T09:38:13.513" v="692"/>
          <ac:spMkLst>
            <pc:docMk/>
            <pc:sldMk cId="2987982311" sldId="373"/>
            <ac:spMk id="2" creationId="{8D926541-167B-1125-FF76-FC7886213EF0}"/>
          </ac:spMkLst>
        </pc:spChg>
        <pc:spChg chg="mod">
          <ac:chgData name="Debi Saunders" userId="5c96819e-1fcb-41f0-94df-c4f8bb69ae1a" providerId="ADAL" clId="{E0DDEAC5-79F4-4A4A-9927-08ACFFD65409}" dt="2025-09-12T09:38:43.865" v="699" actId="14100"/>
          <ac:spMkLst>
            <pc:docMk/>
            <pc:sldMk cId="2987982311" sldId="373"/>
            <ac:spMk id="3" creationId="{2EA2ED68-5455-A963-ADD2-0244371FCB4E}"/>
          </ac:spMkLst>
        </pc:spChg>
        <pc:spChg chg="add mod">
          <ac:chgData name="Debi Saunders" userId="5c96819e-1fcb-41f0-94df-c4f8bb69ae1a" providerId="ADAL" clId="{E0DDEAC5-79F4-4A4A-9927-08ACFFD65409}" dt="2025-09-12T09:38:38.165" v="697" actId="21"/>
          <ac:spMkLst>
            <pc:docMk/>
            <pc:sldMk cId="2987982311" sldId="373"/>
            <ac:spMk id="5" creationId="{04A78F14-9BF2-FE3B-AE1E-50D73FA691DF}"/>
          </ac:spMkLst>
        </pc:spChg>
      </pc:sldChg>
      <pc:sldChg chg="modSp add mod">
        <pc:chgData name="Debi Saunders" userId="5c96819e-1fcb-41f0-94df-c4f8bb69ae1a" providerId="ADAL" clId="{E0DDEAC5-79F4-4A4A-9927-08ACFFD65409}" dt="2025-09-12T14:38:47.002" v="1418" actId="20577"/>
        <pc:sldMkLst>
          <pc:docMk/>
          <pc:sldMk cId="4035797178" sldId="374"/>
        </pc:sldMkLst>
        <pc:spChg chg="mod">
          <ac:chgData name="Debi Saunders" userId="5c96819e-1fcb-41f0-94df-c4f8bb69ae1a" providerId="ADAL" clId="{E0DDEAC5-79F4-4A4A-9927-08ACFFD65409}" dt="2025-09-12T09:39:17.347" v="703"/>
          <ac:spMkLst>
            <pc:docMk/>
            <pc:sldMk cId="4035797178" sldId="374"/>
            <ac:spMk id="2" creationId="{DA78AF32-513F-FE06-D04E-4A253E561EE0}"/>
          </ac:spMkLst>
        </pc:spChg>
        <pc:spChg chg="mod">
          <ac:chgData name="Debi Saunders" userId="5c96819e-1fcb-41f0-94df-c4f8bb69ae1a" providerId="ADAL" clId="{E0DDEAC5-79F4-4A4A-9927-08ACFFD65409}" dt="2025-09-12T14:38:47.002" v="1418" actId="20577"/>
          <ac:spMkLst>
            <pc:docMk/>
            <pc:sldMk cId="4035797178" sldId="374"/>
            <ac:spMk id="3" creationId="{87C490D0-2F4B-C594-F073-7442420CE347}"/>
          </ac:spMkLst>
        </pc:spChg>
      </pc:sldChg>
      <pc:sldChg chg="modSp new mod">
        <pc:chgData name="Debi Saunders" userId="5c96819e-1fcb-41f0-94df-c4f8bb69ae1a" providerId="ADAL" clId="{E0DDEAC5-79F4-4A4A-9927-08ACFFD65409}" dt="2025-09-16T13:32:16.530" v="2238" actId="20577"/>
        <pc:sldMkLst>
          <pc:docMk/>
          <pc:sldMk cId="163569547" sldId="375"/>
        </pc:sldMkLst>
        <pc:spChg chg="mod">
          <ac:chgData name="Debi Saunders" userId="5c96819e-1fcb-41f0-94df-c4f8bb69ae1a" providerId="ADAL" clId="{E0DDEAC5-79F4-4A4A-9927-08ACFFD65409}" dt="2025-09-12T09:39:41.947" v="708"/>
          <ac:spMkLst>
            <pc:docMk/>
            <pc:sldMk cId="163569547" sldId="375"/>
            <ac:spMk id="2" creationId="{CB3B6859-C46F-62EE-19D2-557629D4E6C1}"/>
          </ac:spMkLst>
        </pc:spChg>
        <pc:spChg chg="mod">
          <ac:chgData name="Debi Saunders" userId="5c96819e-1fcb-41f0-94df-c4f8bb69ae1a" providerId="ADAL" clId="{E0DDEAC5-79F4-4A4A-9927-08ACFFD65409}" dt="2025-09-16T13:32:16.530" v="2238" actId="20577"/>
          <ac:spMkLst>
            <pc:docMk/>
            <pc:sldMk cId="163569547" sldId="375"/>
            <ac:spMk id="3" creationId="{3A2D0AE9-240B-A6F2-D73A-10C5AD134270}"/>
          </ac:spMkLst>
        </pc:spChg>
      </pc:sldChg>
      <pc:sldChg chg="modSp new mod">
        <pc:chgData name="Debi Saunders" userId="5c96819e-1fcb-41f0-94df-c4f8bb69ae1a" providerId="ADAL" clId="{E0DDEAC5-79F4-4A4A-9927-08ACFFD65409}" dt="2025-09-16T13:28:33.911" v="2179" actId="113"/>
        <pc:sldMkLst>
          <pc:docMk/>
          <pc:sldMk cId="2969807830" sldId="376"/>
        </pc:sldMkLst>
        <pc:spChg chg="mod">
          <ac:chgData name="Debi Saunders" userId="5c96819e-1fcb-41f0-94df-c4f8bb69ae1a" providerId="ADAL" clId="{E0DDEAC5-79F4-4A4A-9927-08ACFFD65409}" dt="2025-09-12T09:40:00.249" v="712"/>
          <ac:spMkLst>
            <pc:docMk/>
            <pc:sldMk cId="2969807830" sldId="376"/>
            <ac:spMk id="2" creationId="{20A8CB1E-1559-68E9-9DC7-97B96C03CDEC}"/>
          </ac:spMkLst>
        </pc:spChg>
        <pc:spChg chg="mod">
          <ac:chgData name="Debi Saunders" userId="5c96819e-1fcb-41f0-94df-c4f8bb69ae1a" providerId="ADAL" clId="{E0DDEAC5-79F4-4A4A-9927-08ACFFD65409}" dt="2025-09-16T13:28:33.911" v="2179" actId="113"/>
          <ac:spMkLst>
            <pc:docMk/>
            <pc:sldMk cId="2969807830" sldId="376"/>
            <ac:spMk id="3" creationId="{9CDEA533-DFAB-A56D-669C-308F5C8155C7}"/>
          </ac:spMkLst>
        </pc:spChg>
      </pc:sldChg>
      <pc:sldChg chg="modSp new mod">
        <pc:chgData name="Debi Saunders" userId="5c96819e-1fcb-41f0-94df-c4f8bb69ae1a" providerId="ADAL" clId="{E0DDEAC5-79F4-4A4A-9927-08ACFFD65409}" dt="2025-09-16T13:44:46.601" v="2458" actId="20577"/>
        <pc:sldMkLst>
          <pc:docMk/>
          <pc:sldMk cId="3841190454" sldId="377"/>
        </pc:sldMkLst>
        <pc:spChg chg="mod">
          <ac:chgData name="Debi Saunders" userId="5c96819e-1fcb-41f0-94df-c4f8bb69ae1a" providerId="ADAL" clId="{E0DDEAC5-79F4-4A4A-9927-08ACFFD65409}" dt="2025-09-12T09:40:15.081" v="716"/>
          <ac:spMkLst>
            <pc:docMk/>
            <pc:sldMk cId="3841190454" sldId="377"/>
            <ac:spMk id="2" creationId="{213F9AC8-E3B4-B072-434C-549C172A4E33}"/>
          </ac:spMkLst>
        </pc:spChg>
        <pc:spChg chg="mod">
          <ac:chgData name="Debi Saunders" userId="5c96819e-1fcb-41f0-94df-c4f8bb69ae1a" providerId="ADAL" clId="{E0DDEAC5-79F4-4A4A-9927-08ACFFD65409}" dt="2025-09-16T13:44:46.601" v="2458" actId="20577"/>
          <ac:spMkLst>
            <pc:docMk/>
            <pc:sldMk cId="3841190454" sldId="377"/>
            <ac:spMk id="3" creationId="{199EC6D9-A605-499B-2600-94626C49C4B8}"/>
          </ac:spMkLst>
        </pc:spChg>
      </pc:sldChg>
      <pc:sldChg chg="addSp delSp modSp new mod modClrScheme chgLayout">
        <pc:chgData name="Debi Saunders" userId="5c96819e-1fcb-41f0-94df-c4f8bb69ae1a" providerId="ADAL" clId="{E0DDEAC5-79F4-4A4A-9927-08ACFFD65409}" dt="2025-09-12T09:41:24.149" v="726"/>
        <pc:sldMkLst>
          <pc:docMk/>
          <pc:sldMk cId="1369036046" sldId="378"/>
        </pc:sldMkLst>
        <pc:spChg chg="mod ord">
          <ac:chgData name="Debi Saunders" userId="5c96819e-1fcb-41f0-94df-c4f8bb69ae1a" providerId="ADAL" clId="{E0DDEAC5-79F4-4A4A-9927-08ACFFD65409}" dt="2025-09-12T09:41:22.099" v="725" actId="21"/>
          <ac:spMkLst>
            <pc:docMk/>
            <pc:sldMk cId="1369036046" sldId="378"/>
            <ac:spMk id="3" creationId="{9E301A0E-8D72-040A-AD29-16D557169B72}"/>
          </ac:spMkLst>
        </pc:spChg>
        <pc:spChg chg="add mod ord">
          <ac:chgData name="Debi Saunders" userId="5c96819e-1fcb-41f0-94df-c4f8bb69ae1a" providerId="ADAL" clId="{E0DDEAC5-79F4-4A4A-9927-08ACFFD65409}" dt="2025-09-12T09:41:24.149" v="726"/>
          <ac:spMkLst>
            <pc:docMk/>
            <pc:sldMk cId="1369036046" sldId="378"/>
            <ac:spMk id="8" creationId="{888A02D0-21FB-8557-CE14-C68CC3EC57EC}"/>
          </ac:spMkLst>
        </pc:spChg>
      </pc:sldChg>
      <pc:sldMasterChg chg="addSp">
        <pc:chgData name="Debi Saunders" userId="5c96819e-1fcb-41f0-94df-c4f8bb69ae1a" providerId="ADAL" clId="{E0DDEAC5-79F4-4A4A-9927-08ACFFD65409}" dt="2025-09-12T09:35:40.229" v="675"/>
        <pc:sldMasterMkLst>
          <pc:docMk/>
          <pc:sldMasterMk cId="2440453608" sldId="2147483701"/>
        </pc:sldMasterMkLst>
      </pc:sldMasterChg>
      <pc:sldMasterChg chg="del delSldLayout">
        <pc:chgData name="Debi Saunders" userId="5c96819e-1fcb-41f0-94df-c4f8bb69ae1a" providerId="ADAL" clId="{E0DDEAC5-79F4-4A4A-9927-08ACFFD65409}" dt="2025-09-12T09:41:28.097" v="727" actId="47"/>
        <pc:sldMasterMkLst>
          <pc:docMk/>
          <pc:sldMasterMk cId="3329334551" sldId="2147483719"/>
        </pc:sldMasterMkLst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404500388" sldId="2147483720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4230595595" sldId="2147483721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402630232" sldId="2147483722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93579531" sldId="2147483723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537002070" sldId="2147483724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578118736" sldId="2147483725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3644327391" sldId="2147483726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3062565056" sldId="2147483727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2067047850" sldId="2147483728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091825927" sldId="2147483729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203452546" sldId="2147483730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3330181828" sldId="2147483731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2918206884" sldId="2147483732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366363509" sldId="2147483733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2085029019" sldId="2147483734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2824548448" sldId="2147483735"/>
          </pc:sldLayoutMkLst>
        </pc:sldLayoutChg>
        <pc:sldLayoutChg chg="del">
          <pc:chgData name="Debi Saunders" userId="5c96819e-1fcb-41f0-94df-c4f8bb69ae1a" providerId="ADAL" clId="{E0DDEAC5-79F4-4A4A-9927-08ACFFD65409}" dt="2025-09-12T09:41:28.097" v="727" actId="47"/>
          <pc:sldLayoutMkLst>
            <pc:docMk/>
            <pc:sldMasterMk cId="3329334551" sldId="2147483719"/>
            <pc:sldLayoutMk cId="1920087496" sldId="214748373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0315" tIns="45158" rIns="90315" bIns="45158" rtlCol="0"/>
          <a:lstStyle>
            <a:lvl1pPr algn="r">
              <a:defRPr sz="1200"/>
            </a:lvl1pPr>
          </a:lstStyle>
          <a:p>
            <a:fld id="{067A9FEB-6E1E-42E2-BC88-E2158190545D}" type="datetimeFigureOut">
              <a:rPr lang="en-GB" smtClean="0"/>
              <a:t>16/09/2025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15" tIns="45158" rIns="90315" bIns="4515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0315" tIns="45158" rIns="90315" bIns="4515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6"/>
            <a:ext cx="2945659" cy="495427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6"/>
            <a:ext cx="2945659" cy="495427"/>
          </a:xfrm>
          <a:prstGeom prst="rect">
            <a:avLst/>
          </a:prstGeom>
        </p:spPr>
        <p:txBody>
          <a:bodyPr vert="horz" lIns="90315" tIns="45158" rIns="90315" bIns="45158" rtlCol="0" anchor="b"/>
          <a:lstStyle>
            <a:lvl1pPr algn="r">
              <a:defRPr sz="1200"/>
            </a:lvl1pPr>
          </a:lstStyle>
          <a:p>
            <a:fld id="{518D54EB-2517-47B9-9D17-C6675836AE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41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933333" imgH="7200000" progId="Photoshop.Image.9">
                  <p:embed/>
                </p:oleObj>
              </mc:Choice>
              <mc:Fallback>
                <p:oleObj name="Image" r:id="rId2" imgW="9933333" imgH="7200000" progId="Photoshop.Image.9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Myriad Pro" panose="020B0503030403020204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00017"/>
            <a:ext cx="1733550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2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3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95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3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9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49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04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92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15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24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9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69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77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4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9933333" imgH="7200000" progId="Photoshop.Image.9">
                  <p:embed/>
                </p:oleObj>
              </mc:Choice>
              <mc:Fallback>
                <p:oleObj name="Image" r:id="rId2" imgW="9933333" imgH="7200000" progId="Photoshop.Image.9">
                  <p:embed/>
                  <p:pic>
                    <p:nvPicPr>
                      <p:cNvPr id="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Myriad Pro" panose="020B0503030403020204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00017"/>
            <a:ext cx="1733550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0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39750" y="1340772"/>
            <a:ext cx="8229600" cy="42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20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3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3" y="1463105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latin typeface="Myriad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553" y="2102869"/>
            <a:ext cx="4040188" cy="3558381"/>
          </a:xfrm>
        </p:spPr>
        <p:txBody>
          <a:bodyPr/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35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63105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latin typeface="Myriad Pro" panose="020B0503030403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7" y="2102869"/>
            <a:ext cx="4041775" cy="3558381"/>
          </a:xfrm>
        </p:spPr>
        <p:txBody>
          <a:bodyPr/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35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752" y="333375"/>
            <a:ext cx="6618743" cy="11430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30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533400" y="1340768"/>
            <a:ext cx="4038600" cy="4320480"/>
          </a:xfrm>
        </p:spPr>
        <p:txBody>
          <a:bodyPr/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20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0768"/>
            <a:ext cx="4038600" cy="4320480"/>
          </a:xfrm>
        </p:spPr>
        <p:txBody>
          <a:bodyPr/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20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00017"/>
            <a:ext cx="1733550" cy="92868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9752" y="333375"/>
            <a:ext cx="6618743" cy="1143000"/>
          </a:xfrm>
        </p:spPr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06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750" y="1338266"/>
            <a:ext cx="8229600" cy="4081458"/>
          </a:xfrm>
        </p:spPr>
        <p:txBody>
          <a:bodyPr/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lvl5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3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6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539750" y="1340772"/>
            <a:ext cx="8229600" cy="42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marR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500">
                <a:latin typeface="Myriad Pro" panose="020B0503030403020204" pitchFamily="34" charset="0"/>
              </a:defRPr>
            </a:lvl1pPr>
            <a:lvl2pPr marL="557213" marR="0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 sz="1200">
                <a:latin typeface="Myriad Pro" panose="020B0503030403020204" pitchFamily="34" charset="0"/>
              </a:defRPr>
            </a:lvl2pPr>
            <a:lvl3pPr marL="8572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 sz="1200">
                <a:latin typeface="Myriad Pro" panose="020B0503030403020204" pitchFamily="34" charset="0"/>
              </a:defRPr>
            </a:lvl3pPr>
            <a:lvl4pPr marL="12001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 sz="1050">
                <a:latin typeface="Myriad Pro" panose="020B0503030403020204" pitchFamily="34" charset="0"/>
              </a:defRPr>
            </a:lvl4pPr>
            <a:lvl5pPr marL="1543050" marR="0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 sz="1050">
                <a:latin typeface="Myriad Pro" panose="020B0503030403020204" pitchFamily="34" charset="0"/>
              </a:defRPr>
            </a:lvl5pPr>
          </a:lstStyle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85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image" Target="../media/image8.jpeg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 userDrawn="1"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1" imgW="9933333" imgH="7200000" progId="Photoshop.Image.9">
                  <p:embed/>
                </p:oleObj>
              </mc:Choice>
              <mc:Fallback>
                <p:oleObj name="Image" r:id="rId11" imgW="9933333" imgH="7200000" progId="Photoshop.Image.9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41"/>
            <a:ext cx="8229600" cy="408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557213" marR="0" lvl="1" indent="-21431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¡"/>
              <a:tabLst/>
              <a:defRPr/>
            </a:pPr>
            <a:r>
              <a:rPr kumimoji="0" lang="en-GB" altLang="en-US" sz="157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Second level</a:t>
            </a:r>
          </a:p>
          <a:p>
            <a:pPr marL="8572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GB" altLang="en-US" sz="1425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Third level</a:t>
            </a:r>
          </a:p>
          <a:p>
            <a:pPr marL="1200150" marR="0" lvl="3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Tx/>
              <a:buChar char="•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Fourth level</a:t>
            </a:r>
          </a:p>
          <a:p>
            <a:pPr marL="1543050" marR="0" lvl="4" indent="-1714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EA9B8"/>
              </a:buClr>
              <a:buSzTx/>
              <a:buFont typeface="Wingdings" panose="05000000000000000000" pitchFamily="2" charset="2"/>
              <a:buChar char=""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44"/>
                </a:solidFill>
                <a:effectLst/>
                <a:uLnTx/>
                <a:uFillTx/>
                <a:latin typeface="Myriad Pro" panose="020B0503030403020204" pitchFamily="34" charset="0"/>
              </a:rPr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2" y="333375"/>
            <a:ext cx="66187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395288" y="981081"/>
            <a:ext cx="142875" cy="142875"/>
          </a:xfrm>
          <a:prstGeom prst="ellipse">
            <a:avLst/>
          </a:prstGeom>
          <a:solidFill>
            <a:srgbClr val="8EA9B8"/>
          </a:solidFill>
          <a:ln w="698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54066" y="1270000"/>
            <a:ext cx="71437" cy="71438"/>
          </a:xfrm>
          <a:prstGeom prst="ellipse">
            <a:avLst/>
          </a:prstGeom>
          <a:solidFill>
            <a:srgbClr val="8EA9B8"/>
          </a:solidFill>
          <a:ln w="698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538163" y="1196981"/>
            <a:ext cx="104775" cy="104775"/>
          </a:xfrm>
          <a:prstGeom prst="ellipse">
            <a:avLst/>
          </a:prstGeom>
          <a:solidFill>
            <a:srgbClr val="8EA9B8"/>
          </a:solidFill>
          <a:ln w="69850">
            <a:noFill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900116" y="1325563"/>
            <a:ext cx="8243887" cy="0"/>
          </a:xfrm>
          <a:prstGeom prst="line">
            <a:avLst/>
          </a:prstGeom>
          <a:noFill/>
          <a:ln w="38100">
            <a:solidFill>
              <a:srgbClr val="8EA9B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1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100017"/>
            <a:ext cx="1733550" cy="9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82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altLang="en-US" sz="3200" b="1" dirty="0" smtClean="0">
          <a:solidFill>
            <a:srgbClr val="002044"/>
          </a:solidFill>
          <a:effectLst/>
          <a:latin typeface="Myriad Pro" panose="020B0503030403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1800">
          <a:solidFill>
            <a:srgbClr val="777777"/>
          </a:solidFill>
          <a:latin typeface="Verdana" pitchFamily="34" charset="0"/>
        </a:defRPr>
      </a:lvl9pPr>
    </p:titleStyle>
    <p:bodyStyle>
      <a:lvl1pPr marL="257175" marR="0" indent="-257175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EA9B8"/>
        </a:buClr>
        <a:buSzTx/>
        <a:buFont typeface="Wingdings" panose="05000000000000000000" pitchFamily="2" charset="2"/>
        <a:buChar char="l"/>
        <a:tabLst/>
        <a:defRPr sz="1350">
          <a:solidFill>
            <a:srgbClr val="002044"/>
          </a:solidFill>
          <a:latin typeface="Myriad Pro" panose="020B0503030403020204" pitchFamily="34" charset="0"/>
          <a:ea typeface="+mn-ea"/>
          <a:cs typeface="+mn-cs"/>
        </a:defRPr>
      </a:lvl1pPr>
      <a:lvl2pPr marL="557213" marR="0" indent="-214313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EA9B8"/>
        </a:buClr>
        <a:buSzTx/>
        <a:buFont typeface="Wingdings" panose="05000000000000000000" pitchFamily="2" charset="2"/>
        <a:buChar char="¡"/>
        <a:tabLst/>
        <a:defRPr sz="1181">
          <a:solidFill>
            <a:srgbClr val="002044"/>
          </a:solidFill>
          <a:latin typeface="Myriad Pro" panose="020B0503030403020204" pitchFamily="34" charset="0"/>
        </a:defRPr>
      </a:lvl2pPr>
      <a:lvl3pPr marL="857250" marR="0" indent="-1714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EA9B8"/>
        </a:buClr>
        <a:buSzTx/>
        <a:buFont typeface="Wingdings" panose="05000000000000000000" pitchFamily="2" charset="2"/>
        <a:buChar char="l"/>
        <a:tabLst/>
        <a:defRPr sz="1069">
          <a:solidFill>
            <a:srgbClr val="002044"/>
          </a:solidFill>
          <a:latin typeface="Myriad Pro" panose="020B0503030403020204" pitchFamily="34" charset="0"/>
        </a:defRPr>
      </a:lvl3pPr>
      <a:lvl4pPr marL="1200150" marR="0" indent="-1714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EA9B8"/>
        </a:buClr>
        <a:buSzTx/>
        <a:buFontTx/>
        <a:buChar char="•"/>
        <a:tabLst/>
        <a:defRPr sz="900">
          <a:solidFill>
            <a:srgbClr val="002044"/>
          </a:solidFill>
          <a:latin typeface="Myriad Pro" panose="020B0503030403020204" pitchFamily="34" charset="0"/>
        </a:defRPr>
      </a:lvl4pPr>
      <a:lvl5pPr marL="1543050" marR="0" indent="-1714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8EA9B8"/>
        </a:buClr>
        <a:buSzTx/>
        <a:buFont typeface="Wingdings" panose="05000000000000000000" pitchFamily="2" charset="2"/>
        <a:buChar char=""/>
        <a:tabLst/>
        <a:defRPr sz="900">
          <a:solidFill>
            <a:srgbClr val="002044"/>
          </a:solidFill>
          <a:latin typeface="Myriad Pro" panose="020B0503030403020204" pitchFamily="34" charset="0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lr>
          <a:srgbClr val="A7BEBF"/>
        </a:buClr>
        <a:buFont typeface="Wingdings" pitchFamily="2" charset="2"/>
        <a:buChar char=""/>
        <a:defRPr sz="900">
          <a:solidFill>
            <a:srgbClr val="333333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lr>
          <a:srgbClr val="A7BEBF"/>
        </a:buClr>
        <a:buFont typeface="Wingdings" pitchFamily="2" charset="2"/>
        <a:buChar char=""/>
        <a:defRPr sz="900">
          <a:solidFill>
            <a:srgbClr val="333333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lr>
          <a:srgbClr val="A7BEBF"/>
        </a:buClr>
        <a:buFont typeface="Wingdings" pitchFamily="2" charset="2"/>
        <a:buChar char=""/>
        <a:defRPr sz="900">
          <a:solidFill>
            <a:srgbClr val="333333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lr>
          <a:srgbClr val="A7BEBF"/>
        </a:buClr>
        <a:buFont typeface="Wingdings" pitchFamily="2" charset="2"/>
        <a:buChar char=""/>
        <a:defRPr sz="900">
          <a:solidFill>
            <a:srgbClr val="333333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F165444-7058-3F48-9426-EEB4C571E612}" type="datetimeFigureOut">
              <a:rPr lang="en-US" smtClean="0"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371DB-8D7B-6243-B451-12F6B2BCBFE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4CB9CD-A68B-4619-9478-4A28C8A2C48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849" y="205269"/>
            <a:ext cx="1818611" cy="5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1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rkcollegeuk.sharepoint.com/:w:/r/sites/QualityImprovement-Intranet/_layouts/15/Doc.aspx?sourcedoc=%7B1975EEF2-2D37-4D7C-B5FA-A10EB794EBB9%7D&amp;file=College%20IP%20-%201.%20H2%20Improvement%20plan%20adding%20objectives.docx&amp;action=default&amp;mobileredirect=true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961655"/>
            <a:ext cx="6619244" cy="2478631"/>
          </a:xfrm>
        </p:spPr>
        <p:txBody>
          <a:bodyPr/>
          <a:lstStyle/>
          <a:p>
            <a:pPr algn="ctr"/>
            <a:r>
              <a:rPr lang="en-GB" sz="3600" dirty="0"/>
              <a:t>Linking the QIP to the individual in the team </a:t>
            </a:r>
            <a:br>
              <a:rPr lang="en-GB" sz="1500" dirty="0"/>
            </a:br>
            <a:br>
              <a:rPr lang="en-GB" sz="1500" dirty="0"/>
            </a:br>
            <a:br>
              <a:rPr lang="en-GB" sz="1500" dirty="0"/>
            </a:br>
            <a:endParaRPr lang="en-GB" sz="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400" dirty="0"/>
              <a:t>Debi Saunders</a:t>
            </a:r>
          </a:p>
          <a:p>
            <a:r>
              <a:rPr lang="en-GB" sz="2400" dirty="0"/>
              <a:t>Senior Quality and Compliance Officer</a:t>
            </a:r>
          </a:p>
          <a:p>
            <a:r>
              <a:rPr lang="en-GB" sz="2400" dirty="0"/>
              <a:t>(CollegeIP Admin Lead)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0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6541-167B-1125-FF76-FC788621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ED68-5455-A963-ADD2-0244371F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052919"/>
            <a:ext cx="6709906" cy="2510455"/>
          </a:xfrm>
        </p:spPr>
        <p:txBody>
          <a:bodyPr/>
          <a:lstStyle/>
          <a:p>
            <a:r>
              <a:rPr lang="en-US" sz="1600" dirty="0"/>
              <a:t>Explain how York College are using the QIP to raise staff understanding of how their role helps meet the Strategic aims of the College.</a:t>
            </a:r>
          </a:p>
          <a:p>
            <a:r>
              <a:rPr lang="en-US" sz="1600" dirty="0"/>
              <a:t>Explain how managers are setting up their QIP to facilitate this.</a:t>
            </a:r>
          </a:p>
          <a:p>
            <a:r>
              <a:rPr lang="en-US" sz="1600" dirty="0"/>
              <a:t>Explain the expectations of staff once the QIP is completed.</a:t>
            </a:r>
          </a:p>
          <a:p>
            <a:r>
              <a:rPr lang="en-US" sz="1600" dirty="0"/>
              <a:t>Facilitate questions/ discussion of this approach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78F14-9BF2-FE3B-AE1E-50D73FA691DF}"/>
              </a:ext>
            </a:extLst>
          </p:cNvPr>
          <p:cNvSpPr txBox="1"/>
          <p:nvPr/>
        </p:nvSpPr>
        <p:spPr>
          <a:xfrm>
            <a:off x="2286000" y="19892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798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3A387E-932C-1791-0EAF-8BED7A2E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8AF32-513F-FE06-D04E-4A253E56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use of the QIP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90D0-2F4B-C594-F073-7442420C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1319843"/>
            <a:ext cx="6709906" cy="4347712"/>
          </a:xfrm>
        </p:spPr>
        <p:txBody>
          <a:bodyPr/>
          <a:lstStyle/>
          <a:p>
            <a:r>
              <a:rPr lang="en-GB" dirty="0"/>
              <a:t>QIP objectives set against the 4 Strategic Goals and 9 Brilliance Plan elements</a:t>
            </a:r>
          </a:p>
          <a:p>
            <a:r>
              <a:rPr lang="en-GB" dirty="0"/>
              <a:t>QIP objectives set by each CA (PS team), and the course teams.</a:t>
            </a:r>
          </a:p>
          <a:p>
            <a:r>
              <a:rPr lang="en-GB" dirty="0"/>
              <a:t>QIP objectives set by Quality &amp; Compliance </a:t>
            </a:r>
            <a:r>
              <a:rPr lang="en-GB" dirty="0" err="1"/>
              <a:t>wrt</a:t>
            </a:r>
            <a:r>
              <a:rPr lang="en-GB" dirty="0"/>
              <a:t>. EQA and Audit reports</a:t>
            </a:r>
          </a:p>
          <a:p>
            <a:r>
              <a:rPr lang="en-GB" dirty="0"/>
              <a:t>Management objectives set up so that all staff in the area can see them, add activities and evidence</a:t>
            </a:r>
          </a:p>
          <a:p>
            <a:r>
              <a:rPr lang="en-GB" dirty="0"/>
              <a:t>Reports on the use of CollegeIP by all teams fed to SLT 6 times a year to allow for compliance chasing</a:t>
            </a:r>
          </a:p>
          <a:p>
            <a:r>
              <a:rPr lang="en-GB" dirty="0"/>
              <a:t>Final reports for each area show the objectives, activities and evidence allowing managers to show completion of </a:t>
            </a:r>
            <a:r>
              <a:rPr lang="en-GB"/>
              <a:t>their plans for the year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6BB3C2-495A-1952-0A2A-7F610672ED1D}"/>
              </a:ext>
            </a:extLst>
          </p:cNvPr>
          <p:cNvSpPr txBox="1"/>
          <p:nvPr/>
        </p:nvSpPr>
        <p:spPr>
          <a:xfrm>
            <a:off x="2286000" y="19892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79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6859-C46F-62EE-19D2-557629D4E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– manager actions –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D0AE9-240B-A6F2-D73A-10C5AD13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Advice to managers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In brief: </a:t>
            </a:r>
          </a:p>
          <a:p>
            <a:pPr marL="342900" indent="-342900">
              <a:buAutoNum type="arabicParenR"/>
            </a:pPr>
            <a:r>
              <a:rPr lang="en-GB" dirty="0"/>
              <a:t>Managers set up objectives based on Self Assessment, Q&amp;C set objectives based on external feedback</a:t>
            </a:r>
          </a:p>
          <a:p>
            <a:pPr marL="342900" indent="-342900">
              <a:buAutoNum type="arabicParenR"/>
            </a:pPr>
            <a:r>
              <a:rPr lang="en-GB" dirty="0"/>
              <a:t>Allocate to relevant staff and give them permissions to view, make activities and add evidence</a:t>
            </a:r>
          </a:p>
          <a:p>
            <a:pPr marL="342900" indent="-342900">
              <a:buAutoNum type="arabicParenR"/>
            </a:pPr>
            <a:r>
              <a:rPr lang="en-GB" dirty="0"/>
              <a:t>Allocate initial activities</a:t>
            </a:r>
          </a:p>
          <a:p>
            <a:pPr marL="342900" indent="-342900">
              <a:buAutoNum type="arabicParenR"/>
            </a:pPr>
            <a:r>
              <a:rPr lang="en-GB" dirty="0"/>
              <a:t>Relay expectations to all  staff and monitor progress</a:t>
            </a:r>
          </a:p>
        </p:txBody>
      </p:sp>
    </p:spTree>
    <p:extLst>
      <p:ext uri="{BB962C8B-B14F-4D97-AF65-F5344CB8AC3E}">
        <p14:creationId xmlns:p14="http://schemas.microsoft.com/office/powerpoint/2010/main" val="16356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CB1E-1559-68E9-9DC7-97B96C03C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– staff 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A533-DFAB-A56D-669C-308F5C815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 will </a:t>
            </a:r>
            <a:r>
              <a:rPr lang="en-GB" b="1" dirty="0"/>
              <a:t>regularly</a:t>
            </a:r>
            <a:r>
              <a:rPr lang="en-GB" dirty="0"/>
              <a:t> review the objectives and associated activities</a:t>
            </a:r>
          </a:p>
          <a:p>
            <a:endParaRPr lang="en-GB" dirty="0"/>
          </a:p>
          <a:p>
            <a:r>
              <a:rPr lang="en-GB" dirty="0"/>
              <a:t>Staff will proactively add in activities from their work that are relevant to the objective set by their manager.</a:t>
            </a:r>
          </a:p>
          <a:p>
            <a:endParaRPr lang="en-GB" dirty="0"/>
          </a:p>
          <a:p>
            <a:r>
              <a:rPr lang="en-GB" dirty="0"/>
              <a:t>Staff will add evidence to show that they are working on/completing activities.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80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9AC8-E3B4-B072-434C-549C172A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– manager actions – closing the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EC6D9-A605-499B-2600-94626C49C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progress against activities as evidence is produced and make decisions re additional activities needed etc.</a:t>
            </a:r>
          </a:p>
          <a:p>
            <a:endParaRPr lang="en-GB" dirty="0"/>
          </a:p>
          <a:p>
            <a:r>
              <a:rPr lang="en-GB" dirty="0"/>
              <a:t>Complete activities when the evidence suggests this is the case </a:t>
            </a:r>
          </a:p>
          <a:p>
            <a:endParaRPr lang="en-GB" dirty="0"/>
          </a:p>
          <a:p>
            <a:r>
              <a:rPr lang="en-GB" dirty="0"/>
              <a:t>Use Line Management to ensure staff complete the activities set for them and engage with the Quality Improvement process.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1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88A02D0-21FB-8557-CE14-C68CC3EC5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01A0E-8D72-040A-AD29-16D557169B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0360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DCA2B8B33FC44A111495097BA4E2B" ma:contentTypeVersion="18" ma:contentTypeDescription="Create a new document." ma:contentTypeScope="" ma:versionID="eaf46942dbe9e4b5ca6afadba0ef0b45">
  <xsd:schema xmlns:xsd="http://www.w3.org/2001/XMLSchema" xmlns:xs="http://www.w3.org/2001/XMLSchema" xmlns:p="http://schemas.microsoft.com/office/2006/metadata/properties" xmlns:ns3="08a6c45e-487c-4642-8365-86fa6c154bc1" xmlns:ns4="6339b8bd-cd5b-41e7-bd2a-2d2034794102" targetNamespace="http://schemas.microsoft.com/office/2006/metadata/properties" ma:root="true" ma:fieldsID="07ba9f34516d43ba4d65d6952468fd6f" ns3:_="" ns4:_="">
    <xsd:import namespace="08a6c45e-487c-4642-8365-86fa6c154bc1"/>
    <xsd:import namespace="6339b8bd-cd5b-41e7-bd2a-2d20347941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6c45e-487c-4642-8365-86fa6c154b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39b8bd-cd5b-41e7-bd2a-2d2034794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8a6c45e-487c-4642-8365-86fa6c154bc1" xsi:nil="true"/>
  </documentManagement>
</p:properties>
</file>

<file path=customXml/itemProps1.xml><?xml version="1.0" encoding="utf-8"?>
<ds:datastoreItem xmlns:ds="http://schemas.openxmlformats.org/officeDocument/2006/customXml" ds:itemID="{850AFFE1-CDC2-421A-A889-5A2406985A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D45553-1387-4BEE-A6A8-AF42E55C3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6c45e-487c-4642-8365-86fa6c154bc1"/>
    <ds:schemaRef ds:uri="6339b8bd-cd5b-41e7-bd2a-2d2034794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ADC5A6-9CC8-43F9-95B2-F672D6F6E826}">
  <ds:schemaRefs>
    <ds:schemaRef ds:uri="http://www.w3.org/XML/1998/namespace"/>
    <ds:schemaRef ds:uri="08a6c45e-487c-4642-8365-86fa6c154bc1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6339b8bd-cd5b-41e7-bd2a-2d203479410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2503</TotalTime>
  <Words>355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Century Gothic</vt:lpstr>
      <vt:lpstr>Myriad Pro</vt:lpstr>
      <vt:lpstr>Verdana</vt:lpstr>
      <vt:lpstr>Wingdings</vt:lpstr>
      <vt:lpstr>Wingdings 3</vt:lpstr>
      <vt:lpstr>Watermark</vt:lpstr>
      <vt:lpstr>1_Ion</vt:lpstr>
      <vt:lpstr>Image</vt:lpstr>
      <vt:lpstr>Linking the QIP to the individual in the team    </vt:lpstr>
      <vt:lpstr>Aims</vt:lpstr>
      <vt:lpstr>Strategic use of the QIP</vt:lpstr>
      <vt:lpstr>Operations – manager actions – set up</vt:lpstr>
      <vt:lpstr>Operations – staff expectations </vt:lpstr>
      <vt:lpstr>Operations – manager actions – closing the loop</vt:lpstr>
      <vt:lpstr>Questions? </vt:lpstr>
    </vt:vector>
  </TitlesOfParts>
  <Company>York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Skelly</dc:creator>
  <cp:lastModifiedBy>Debi Saunders</cp:lastModifiedBy>
  <cp:revision>94</cp:revision>
  <cp:lastPrinted>2021-06-24T09:32:51Z</cp:lastPrinted>
  <dcterms:created xsi:type="dcterms:W3CDTF">2018-07-02T09:50:04Z</dcterms:created>
  <dcterms:modified xsi:type="dcterms:W3CDTF">2025-09-16T13:44:54Z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0x01010016BDCA2B8B33FC44A111495097BA4E2B</vt:lpwstr>
  </property>
</Properties>
</file>